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70" r:id="rId6"/>
    <p:sldId id="259" r:id="rId7"/>
    <p:sldId id="265" r:id="rId8"/>
    <p:sldId id="264" r:id="rId9"/>
    <p:sldId id="263" r:id="rId10"/>
    <p:sldId id="262" r:id="rId11"/>
    <p:sldId id="260" r:id="rId12"/>
    <p:sldId id="261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481C-9B12-443C-B1F5-573612B28BEF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21F8-33E0-4FD8-B6B3-F966B991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00108"/>
            <a:ext cx="9028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педагогов: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«Игровые технологии в формировании 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младшем возрасте»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4344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МДОУ «Детский сад №10 «Радуга»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Гаврилов-Ям, Ярославская обл.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Л.М.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0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2024год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Геометрический конструктор </a:t>
            </a:r>
          </a:p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 большими деталями</a:t>
            </a:r>
          </a:p>
        </p:txBody>
      </p:sp>
      <p:pic>
        <p:nvPicPr>
          <p:cNvPr id="6" name="Рисунок 5" descr="C:\Users\ЛФ\Pictures\geom_big_p01_big.jpg"/>
          <p:cNvPicPr/>
          <p:nvPr/>
        </p:nvPicPr>
        <p:blipFill>
          <a:blip r:embed="rId3"/>
          <a:srcRect l="9524" t="5797" r="7936" b="5797"/>
          <a:stretch>
            <a:fillRect/>
          </a:stretch>
        </p:blipFill>
        <p:spPr bwMode="auto">
          <a:xfrm>
            <a:off x="2071670" y="1428736"/>
            <a:ext cx="51435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Ф\Pictures\matematicheskaja-lesenka.jpg"/>
          <p:cNvPicPr/>
          <p:nvPr/>
        </p:nvPicPr>
        <p:blipFill>
          <a:blip r:embed="rId3"/>
          <a:srcRect l="14282" t="5933" r="13989" b="21261"/>
          <a:stretch>
            <a:fillRect/>
          </a:stretch>
        </p:blipFill>
        <p:spPr bwMode="auto">
          <a:xfrm>
            <a:off x="1857356" y="1428736"/>
            <a:ext cx="550072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Палочки для счета </a:t>
            </a:r>
          </a:p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"Математическая лесенка"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Ф\Pictures\f4021d61c9aec2658d2b700f36a4fb20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00594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4f8b21a6e4889f3c1ac0c5db6abe260e_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00306"/>
            <a:ext cx="4786314" cy="39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ЛФ\Pictures\kFP7HWGSNHY.jpg"/>
          <p:cNvPicPr/>
          <p:nvPr/>
        </p:nvPicPr>
        <p:blipFill>
          <a:blip r:embed="rId3"/>
          <a:srcRect t="31673"/>
          <a:stretch>
            <a:fillRect/>
          </a:stretch>
        </p:blipFill>
        <p:spPr bwMode="auto">
          <a:xfrm>
            <a:off x="357158" y="357166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-Tqy9RUzlXY.jpg"/>
          <p:cNvPicPr/>
          <p:nvPr/>
        </p:nvPicPr>
        <p:blipFill>
          <a:blip r:embed="rId4"/>
          <a:srcRect t="34528"/>
          <a:stretch>
            <a:fillRect/>
          </a:stretch>
        </p:blipFill>
        <p:spPr bwMode="auto">
          <a:xfrm>
            <a:off x="1500166" y="328612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TtuRZQf6Zfk.jpg"/>
          <p:cNvPicPr/>
          <p:nvPr/>
        </p:nvPicPr>
        <p:blipFill>
          <a:blip r:embed="rId5"/>
          <a:srcRect t="31422" b="3899"/>
          <a:stretch>
            <a:fillRect/>
          </a:stretch>
        </p:blipFill>
        <p:spPr bwMode="auto">
          <a:xfrm>
            <a:off x="5143504" y="3714752"/>
            <a:ext cx="3614741" cy="29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9124" y="0"/>
            <a:ext cx="45005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палочками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игровой альбом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«Волшебные дорожки»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Ф\Pictures\sPfbC8WpXqc.jpg"/>
          <p:cNvPicPr/>
          <p:nvPr/>
        </p:nvPicPr>
        <p:blipFill>
          <a:blip r:embed="rId3"/>
          <a:srcRect t="34474" b="14914"/>
          <a:stretch>
            <a:fillRect/>
          </a:stretch>
        </p:blipFill>
        <p:spPr bwMode="auto">
          <a:xfrm>
            <a:off x="285720" y="2428868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1XXBx28R1_c.jpg"/>
          <p:cNvPicPr/>
          <p:nvPr/>
        </p:nvPicPr>
        <p:blipFill>
          <a:blip r:embed="rId4"/>
          <a:srcRect l="6597" t="26823" b="7552"/>
          <a:stretch>
            <a:fillRect/>
          </a:stretch>
        </p:blipFill>
        <p:spPr bwMode="auto">
          <a:xfrm>
            <a:off x="4786314" y="2428868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86439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технологии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развивающих игр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Никитина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альбом заданий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«Чудо - кубики»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64318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677BC8-C6AB-FD8F-F676-2FD06771C600}"/>
              </a:ext>
            </a:extLst>
          </p:cNvPr>
          <p:cNvSpPr txBox="1"/>
          <p:nvPr/>
        </p:nvSpPr>
        <p:spPr>
          <a:xfrm>
            <a:off x="827583" y="1412776"/>
            <a:ext cx="7630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"Учитесь мыслить, играя" </a:t>
            </a:r>
          </a:p>
          <a:p>
            <a:pPr algn="ctr"/>
            <a:endParaRPr lang="ru-RU" sz="54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3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Евгений Заика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4D5231-8F2D-8B1B-228D-5789759A1929}"/>
              </a:ext>
            </a:extLst>
          </p:cNvPr>
          <p:cNvSpPr txBox="1"/>
          <p:nvPr/>
        </p:nvSpPr>
        <p:spPr>
          <a:xfrm>
            <a:off x="539552" y="1219906"/>
            <a:ext cx="81324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игровых технологий в формировании математических представлений:</a:t>
            </a:r>
          </a:p>
          <a:p>
            <a:endParaRPr lang="ru-RU" sz="1800" dirty="0">
              <a:solidFill>
                <a:srgbClr val="11111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-Формировать умение считать и сравнивать предметы, преобразовывать, воссоздавать, измерять и группировать их; осваивать арифметические действия. 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-Учить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познавать свойства, отношения объектов, их связи и зависимости. 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накомиться с многообразием геометрических фигур. </a:t>
            </a:r>
          </a:p>
          <a:p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логическое мышление, различные виды внимания, памяти, воображения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AD5A9D-940C-5E29-5433-CE48CF520D2D}"/>
              </a:ext>
            </a:extLst>
          </p:cNvPr>
          <p:cNvSpPr txBox="1"/>
          <p:nvPr/>
        </p:nvSpPr>
        <p:spPr>
          <a:xfrm>
            <a:off x="323528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игры                                                     по методике М. </a:t>
            </a:r>
            <a:r>
              <a:rPr lang="ru-RU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Мотессори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ЛФ\Pictures\6030751200.jpg"/>
          <p:cNvPicPr/>
          <p:nvPr/>
        </p:nvPicPr>
        <p:blipFill>
          <a:blip r:embed="rId3"/>
          <a:srcRect t="3061" b="8163"/>
          <a:stretch>
            <a:fillRect/>
          </a:stretch>
        </p:blipFill>
        <p:spPr bwMode="auto">
          <a:xfrm>
            <a:off x="2285984" y="3786190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20140921215740111e.jpg"/>
          <p:cNvPicPr/>
          <p:nvPr/>
        </p:nvPicPr>
        <p:blipFill>
          <a:blip r:embed="rId4" cstate="print"/>
          <a:srcRect t="8487" b="8487"/>
          <a:stretch>
            <a:fillRect/>
          </a:stretch>
        </p:blipFill>
        <p:spPr bwMode="auto">
          <a:xfrm>
            <a:off x="571472" y="1071546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Ф\Pictures\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142984"/>
            <a:ext cx="3357586" cy="24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Ф\Pictures\82137bc2d8df1e5116870480cd37fe3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d817d36b6297bc18b10a5f2dffedf1e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357562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537afe8af9ecc60015b29922ac4eded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86124"/>
            <a:ext cx="31242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f85670249d3e640cf6522dd89163db4e.jpg"/>
          <p:cNvPicPr/>
          <p:nvPr/>
        </p:nvPicPr>
        <p:blipFill>
          <a:blip r:embed="rId6"/>
          <a:srcRect r="2823"/>
          <a:stretch>
            <a:fillRect/>
          </a:stretch>
        </p:blipFill>
        <p:spPr bwMode="auto">
          <a:xfrm>
            <a:off x="285720" y="214290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14290"/>
            <a:ext cx="8786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Бизи-домик</a:t>
            </a:r>
            <a:r>
              <a:rPr kumimoji="0" lang="ru-RU" sz="32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 от 1 до 3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Обучающий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Бизи-дом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способствует развитию мелкой моторики и творческих способностей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малыша!Во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время игры ребенку предстоит: открывать разные дверки, окошки и задвижки, крутить шестеренки, расшнуровывать шнуровку.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ЛФ\Pictures\700-nw.jpg"/>
          <p:cNvPicPr/>
          <p:nvPr/>
        </p:nvPicPr>
        <p:blipFill>
          <a:blip r:embed="rId3"/>
          <a:srcRect l="9387" t="3901" r="9887" b="4421"/>
          <a:stretch>
            <a:fillRect/>
          </a:stretch>
        </p:blipFill>
        <p:spPr bwMode="auto">
          <a:xfrm>
            <a:off x="1000100" y="3286124"/>
            <a:ext cx="30718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Ф\Pictures\etbd0501_1_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643314"/>
            <a:ext cx="3357586" cy="286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572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«Право-лево»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заменяет сразу несколько игр: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ЛФ\Pictures\bizibord-pravo-levo-shnurok-v-komplekte-art-3634549_p01_big.jpg"/>
          <p:cNvPicPr/>
          <p:nvPr/>
        </p:nvPicPr>
        <p:blipFill>
          <a:blip r:embed="rId3"/>
          <a:srcRect l="6390" t="15335" r="3514" b="10863"/>
          <a:stretch>
            <a:fillRect/>
          </a:stretch>
        </p:blipFill>
        <p:spPr bwMode="auto">
          <a:xfrm>
            <a:off x="642910" y="1357298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Ф\Pictures\igra-s-kameshkami-uchimsya-schitat-Zabiaka-art-3744929_p01_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igra-s-kameshkami-veselye-zadaniya-art-3744931_p01_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736"/>
            <a:ext cx="3929090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285728"/>
            <a:ext cx="8215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«Мозаика с камешками </a:t>
            </a:r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Ф\Pictures\Фон-для-презентации-педагога-с-детьми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ЛФ\Pictures\geometrik_p04_big.jpg"/>
          <p:cNvPicPr/>
          <p:nvPr/>
        </p:nvPicPr>
        <p:blipFill>
          <a:blip r:embed="rId3"/>
          <a:srcRect t="15708" b="11947"/>
          <a:stretch>
            <a:fillRect/>
          </a:stretch>
        </p:blipFill>
        <p:spPr bwMode="auto">
          <a:xfrm>
            <a:off x="357158" y="2357430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geometrik_p01_big.jpg"/>
          <p:cNvPicPr/>
          <p:nvPr/>
        </p:nvPicPr>
        <p:blipFill>
          <a:blip r:embed="rId4"/>
          <a:srcRect t="18011" b="16398"/>
          <a:stretch>
            <a:fillRect/>
          </a:stretch>
        </p:blipFill>
        <p:spPr bwMode="auto">
          <a:xfrm>
            <a:off x="4714876" y="2357430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87154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Пирамидка + конструктор </a:t>
            </a:r>
          </a:p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+ шнуровка "</a:t>
            </a:r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(пирамидка с разными фигурами)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176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17</cp:revision>
  <dcterms:created xsi:type="dcterms:W3CDTF">2024-11-19T16:18:44Z</dcterms:created>
  <dcterms:modified xsi:type="dcterms:W3CDTF">2024-11-23T14:07:58Z</dcterms:modified>
</cp:coreProperties>
</file>